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KW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EE628A5-2D75-6244-AA68-400BBA19CC44}" type="datetimeFigureOut">
              <a:rPr lang="ar-KW" smtClean="0"/>
              <a:t>20‏/4‏/1447</a:t>
            </a:fld>
            <a:endParaRPr lang="ar-KW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KW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06A5294-87FA-8C47-A978-98E1EF0815F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779811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KW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A5294-87FA-8C47-A978-98E1EF0815FF}" type="slidenum">
              <a:rPr lang="ar-KW" smtClean="0"/>
              <a:t>4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808285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7387D13-911A-A33C-A2DE-D8618A77C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BCA4B7EC-4528-D989-88D8-1C4C632FB0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0CA7326-98EB-F46F-24E5-C922AC44F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F25C-96FB-834C-9033-1128839D6C4F}" type="datetimeFigureOut">
              <a:rPr lang="ar-KW" smtClean="0"/>
              <a:t>20‏/4‏/1447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4D71D87-139D-6FAE-3220-09846D933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D86CCCA-7577-199F-6C9F-6022919D0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24DC0-70B7-6F49-8310-F0BA8658A28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22936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007E28F-8704-C186-0F8C-C1310F8E6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1462F17-9C62-0A21-4DF5-7CF7E32CB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0AB094E-30AF-E641-93B2-337F0F025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F25C-96FB-834C-9033-1128839D6C4F}" type="datetimeFigureOut">
              <a:rPr lang="ar-KW" smtClean="0"/>
              <a:t>20‏/4‏/1447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CCF2162-4AAE-97B4-3DE3-500685660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B56347A-5136-668B-7A61-BBA400B84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24DC0-70B7-6F49-8310-F0BA8658A28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68039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9ED19CB-4768-D004-D187-1A207F0FB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4CA7CC14-400D-7678-13FB-3F79A459C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C603DB3-EE26-320C-41FD-5BC16937E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F25C-96FB-834C-9033-1128839D6C4F}" type="datetimeFigureOut">
              <a:rPr lang="ar-KW" smtClean="0"/>
              <a:t>20‏/4‏/1447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D00FC89-7945-4B29-1398-7C0C3F4D0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C0531B9-0599-F134-0DEE-50D12D6E3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24DC0-70B7-6F49-8310-F0BA8658A28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59171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EA92EDB-AA7F-C273-0133-FB88F34B7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4849569-5AB8-229C-FCCE-597FAC982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A733139E-135C-DA2D-BFC1-536F055E00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5F92486-6BF4-5BAB-57CE-150309604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F25C-96FB-834C-9033-1128839D6C4F}" type="datetimeFigureOut">
              <a:rPr lang="ar-KW" smtClean="0"/>
              <a:t>20‏/4‏/1447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A53E11E-198B-65ED-9B26-9B85CB94A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C74300A-DD90-0278-70C8-1571BA994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24DC0-70B7-6F49-8310-F0BA8658A28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2263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B155F37-AAE8-7CF5-708A-350335E8A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96B62FA-7999-A075-E0D6-F9F714BFA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A9C9DEC-1EF8-D32D-E207-49A57539A5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75D9396-A29E-1E97-BCB4-6CC06AC292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2B383F14-0FCB-D5DE-4237-4C2E65A03C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3BD5A8F9-ECE6-E18D-100D-1BD71893B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F25C-96FB-834C-9033-1128839D6C4F}" type="datetimeFigureOut">
              <a:rPr lang="ar-KW" smtClean="0"/>
              <a:t>20‏/4‏/1447</a:t>
            </a:fld>
            <a:endParaRPr lang="ar-KW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BD0521EB-9723-48BB-4316-159601F8F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5F9ECBFE-AD2C-C97F-889A-016AD86CA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24DC0-70B7-6F49-8310-F0BA8658A28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172712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64F37C7-539D-3171-9AB3-572CC9757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27DD5781-BCC2-4FA0-FCA8-38A764605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F25C-96FB-834C-9033-1128839D6C4F}" type="datetimeFigureOut">
              <a:rPr lang="ar-KW" smtClean="0"/>
              <a:t>20‏/4‏/1447</a:t>
            </a:fld>
            <a:endParaRPr lang="ar-KW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6B44C34B-FDBC-1D69-CAE4-C2F94E52B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78C1B8E7-74FD-5740-A046-B0EE85882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24DC0-70B7-6F49-8310-F0BA8658A28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13420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3F3F151-9E8E-9998-2B27-9B220BCE8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F25C-96FB-834C-9033-1128839D6C4F}" type="datetimeFigureOut">
              <a:rPr lang="ar-KW" smtClean="0"/>
              <a:t>20‏/4‏/1447</a:t>
            </a:fld>
            <a:endParaRPr lang="ar-KW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0579C52E-C0A0-EDFE-9179-EE99EA7A6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BDC338FF-F3F9-C296-B7A3-CBFDF4EF1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24DC0-70B7-6F49-8310-F0BA8658A28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003776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371A7CD-4107-9E1D-48E7-52716D66D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25B943B-881C-1990-BC98-7FAAF3E19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FF3BCCF8-CF9E-AA59-8507-DE0D5DD95C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D15C81F-A51E-67BC-3E7C-48BFD908F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F25C-96FB-834C-9033-1128839D6C4F}" type="datetimeFigureOut">
              <a:rPr lang="ar-KW" smtClean="0"/>
              <a:t>20‏/4‏/1447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489CDA2-C486-CDEE-BB84-EBAC6C15F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5C6C5DA-A0CE-AB8D-C3A2-CB33CB18C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24DC0-70B7-6F49-8310-F0BA8658A28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35992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4BC978D-8C4B-65C2-8993-FBFFD2A82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95F8DF26-C1EF-E1B1-5FB9-68BA059808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E45FFC0-D21A-9ED4-B31B-F93B2A2157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FA727BF-4255-9467-0592-A5D40478C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F25C-96FB-834C-9033-1128839D6C4F}" type="datetimeFigureOut">
              <a:rPr lang="ar-KW" smtClean="0"/>
              <a:t>20‏/4‏/1447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404C113-BE8A-1CFA-78AB-AB5BA127C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40712CF-222A-527F-A216-D7F355EC2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24DC0-70B7-6F49-8310-F0BA8658A28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525131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D563222-26A1-52BA-30B4-A2FEB0BF9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7EF25646-3A7A-1F9D-3AD6-2675FE7F96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8479D24-1B71-4C51-6297-2BEDDB4AB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F25C-96FB-834C-9033-1128839D6C4F}" type="datetimeFigureOut">
              <a:rPr lang="ar-KW" smtClean="0"/>
              <a:t>20‏/4‏/1447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2D9C67D-77EE-11B6-C418-5801AB9E1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19AFBF2-1BCF-0CEF-E7D1-0987F3BC2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24DC0-70B7-6F49-8310-F0BA8658A28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105476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FDC1EEC3-E0B9-3361-D710-FC393CF20F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AFA481F-8A6E-A0C2-577F-26F054EFF6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2BF483F-C401-C584-D266-159510CA5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F25C-96FB-834C-9033-1128839D6C4F}" type="datetimeFigureOut">
              <a:rPr lang="ar-KW" smtClean="0"/>
              <a:t>20‏/4‏/1447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9EE0CC0-EC6F-291D-EF59-48E8E04AA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3A522D2-EB18-1769-E703-792F79FA4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24DC0-70B7-6F49-8310-F0BA8658A28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633735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3725DA20-A496-0E05-E2F0-1E96A2F72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E2357B4-84F6-A1D5-4D93-5CFF39E34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A827EF6-0802-571E-74FD-2067BE7BA0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9AF25C-96FB-834C-9033-1128839D6C4F}" type="datetimeFigureOut">
              <a:rPr lang="ar-KW" smtClean="0"/>
              <a:t>20‏/4‏/1447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87CC14C-4BE7-E29E-F3D2-8A334B267D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4909467-03E7-F2E0-AFD6-59FDAA227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524DC0-70B7-6F49-8310-F0BA8658A287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528895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FE7A1D0-3555-2116-9CAC-637D8183B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05673"/>
            <a:ext cx="9144000" cy="1104290"/>
          </a:xfrm>
        </p:spPr>
        <p:txBody>
          <a:bodyPr/>
          <a:lstStyle/>
          <a:p>
            <a:r>
              <a:rPr lang="ar-SA"/>
              <a:t>تعلم البوربوينت على الايباد</a:t>
            </a:r>
            <a:endParaRPr lang="ar-KW" dirty="0"/>
          </a:p>
        </p:txBody>
      </p:sp>
    </p:spTree>
    <p:extLst>
      <p:ext uri="{BB962C8B-B14F-4D97-AF65-F5344CB8AC3E}">
        <p14:creationId xmlns:p14="http://schemas.microsoft.com/office/powerpoint/2010/main" val="215980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E17CDADE-2E31-ED1D-6269-2F3FF8511352}"/>
              </a:ext>
            </a:extLst>
          </p:cNvPr>
          <p:cNvSpPr txBox="1"/>
          <p:nvPr/>
        </p:nvSpPr>
        <p:spPr>
          <a:xfrm>
            <a:off x="-380755" y="2244949"/>
            <a:ext cx="620810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4400" dirty="0"/>
              <a:t>تعلم التصميم للبوربوينت</a:t>
            </a:r>
            <a:endParaRPr lang="ar-KW" sz="4400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4C2A95D-FAB1-846C-58AC-27EA80A9F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307" y="747158"/>
            <a:ext cx="4904432" cy="376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65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im.478EC8B0-DB49-4EB1-8362-A25C9E4F3266.MOV">
            <a:hlinkClick r:id="" action="ppaction://media"/>
            <a:extLst>
              <a:ext uri="{FF2B5EF4-FFF2-40B4-BE49-F238E27FC236}">
                <a16:creationId xmlns:a16="http://schemas.microsoft.com/office/drawing/2014/main" id="{79258AFD-677F-0CDC-1672-9CB583BDFD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86434" y="499353"/>
            <a:ext cx="2709922" cy="585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2515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5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0BB71F5-E8E8-1499-6395-F5F03B036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3353"/>
            <a:ext cx="10515600" cy="3213340"/>
          </a:xfrm>
        </p:spPr>
        <p:txBody>
          <a:bodyPr/>
          <a:lstStyle/>
          <a:p>
            <a:r>
              <a:rPr lang="ar-KW" b="0" i="0" dirty="0">
                <a:solidFill>
                  <a:srgbClr val="000000"/>
                </a:solidFill>
                <a:effectLst/>
                <a:latin typeface="Geeza Pro" panose="02000400000000000000" pitchFamily="2" charset="0"/>
              </a:rPr>
              <a:t>بعد ان تعلمت صنع العرض وحفظه الآن وصلت إلى المرحلة الأهم</a:t>
            </a:r>
            <a:r>
              <a:rPr lang="ar-KW" b="0" i="0" dirty="0">
                <a:solidFill>
                  <a:srgbClr val="000000"/>
                </a:solidFill>
                <a:effectLst/>
                <a:latin typeface="Helvetica" pitchFamily="2" charset="0"/>
              </a:rPr>
              <a:t>:</a:t>
            </a:r>
            <a:r>
              <a:rPr lang="ar-KW" b="0" i="0" dirty="0">
                <a:solidFill>
                  <a:srgbClr val="000000"/>
                </a:solidFill>
                <a:effectLst/>
                <a:latin typeface="Geeza Pro" panose="02000400000000000000" pitchFamily="2" charset="0"/>
              </a:rPr>
              <a:t> تقديم العرض.  </a:t>
            </a:r>
            <a:endParaRPr lang="ar-KW" dirty="0">
              <a:solidFill>
                <a:srgbClr val="000000"/>
              </a:solidFill>
              <a:effectLst/>
              <a:latin typeface="Geeza Pro" panose="02000400000000000000" pitchFamily="2" charset="0"/>
            </a:endParaRPr>
          </a:p>
          <a:p>
            <a:r>
              <a:rPr lang="ar-KW" b="0" i="0" dirty="0">
                <a:solidFill>
                  <a:srgbClr val="000000"/>
                </a:solidFill>
                <a:effectLst/>
                <a:latin typeface="Geeza Pro" panose="02000400000000000000" pitchFamily="2" charset="0"/>
              </a:rPr>
              <a:t> </a:t>
            </a:r>
            <a:r>
              <a:rPr lang="ar-SA" b="0" i="0" dirty="0">
                <a:solidFill>
                  <a:srgbClr val="000000"/>
                </a:solidFill>
                <a:effectLst/>
                <a:latin typeface="Geeza Pro" panose="02000400000000000000" pitchFamily="2" charset="0"/>
              </a:rPr>
              <a:t>لن تستفيد إن لم </a:t>
            </a:r>
            <a:r>
              <a:rPr lang="ar-KW" b="0" i="0" dirty="0">
                <a:solidFill>
                  <a:srgbClr val="000000"/>
                </a:solidFill>
                <a:effectLst/>
                <a:latin typeface="Geeza Pro" panose="02000400000000000000" pitchFamily="2" charset="0"/>
              </a:rPr>
              <a:t>تُقدمه</a:t>
            </a:r>
            <a:r>
              <a:rPr lang="ar-SA" b="0" i="0" dirty="0">
                <a:solidFill>
                  <a:srgbClr val="000000"/>
                </a:solidFill>
                <a:effectLst/>
                <a:latin typeface="Geeza Pro" panose="02000400000000000000" pitchFamily="2" charset="0"/>
              </a:rPr>
              <a:t> بكل</a:t>
            </a:r>
            <a:r>
              <a:rPr lang="ar-KW" b="0" i="0" dirty="0">
                <a:solidFill>
                  <a:srgbClr val="000000"/>
                </a:solidFill>
                <a:effectLst/>
                <a:latin typeface="Geeza Pro" panose="02000400000000000000" pitchFamily="2" charset="0"/>
              </a:rPr>
              <a:t> ثقة وهدوء.  </a:t>
            </a:r>
            <a:endParaRPr lang="ar-SA" b="0" i="0" dirty="0">
              <a:solidFill>
                <a:srgbClr val="000000"/>
              </a:solidFill>
              <a:effectLst/>
              <a:latin typeface="Geeza Pro" panose="02000400000000000000" pitchFamily="2" charset="0"/>
            </a:endParaRPr>
          </a:p>
          <a:p>
            <a:r>
              <a:rPr lang="ar-SA" dirty="0">
                <a:solidFill>
                  <a:srgbClr val="000000"/>
                </a:solidFill>
                <a:latin typeface="Geeza Pro" panose="02000400000000000000" pitchFamily="2" charset="0"/>
              </a:rPr>
              <a:t>1- تدرب عليه</a:t>
            </a:r>
          </a:p>
          <a:p>
            <a:r>
              <a:rPr lang="ar-SA" dirty="0">
                <a:solidFill>
                  <a:srgbClr val="000000"/>
                </a:solidFill>
                <a:effectLst/>
                <a:latin typeface="Geeza Pro" panose="02000400000000000000" pitchFamily="2" charset="0"/>
              </a:rPr>
              <a:t>2- حضر ملاحظاتك مسبقاً </a:t>
            </a:r>
          </a:p>
          <a:p>
            <a:r>
              <a:rPr lang="ar-SA" dirty="0">
                <a:solidFill>
                  <a:srgbClr val="000000"/>
                </a:solidFill>
                <a:effectLst/>
                <a:latin typeface="Geeza Pro" panose="02000400000000000000" pitchFamily="2" charset="0"/>
              </a:rPr>
              <a:t>3- التواصل البصري مع الجمهور او الطلاب</a:t>
            </a:r>
          </a:p>
          <a:p>
            <a:r>
              <a:rPr lang="ar-SA" dirty="0">
                <a:solidFill>
                  <a:srgbClr val="000000"/>
                </a:solidFill>
                <a:latin typeface="Geeza Pro" panose="02000400000000000000" pitchFamily="2" charset="0"/>
              </a:rPr>
              <a:t>ستجد هذا العرض في المقاله رابطها بالوصف لتحمل الملف ان اردت </a:t>
            </a:r>
            <a:endParaRPr lang="ar-SA" dirty="0">
              <a:solidFill>
                <a:srgbClr val="000000"/>
              </a:solidFill>
              <a:effectLst/>
              <a:latin typeface="Geeza Pro" panose="02000400000000000000" pitchFamily="2" charset="0"/>
            </a:endParaRPr>
          </a:p>
          <a:p>
            <a:endParaRPr lang="ar-KW" dirty="0">
              <a:solidFill>
                <a:srgbClr val="000000"/>
              </a:solidFill>
              <a:effectLst/>
              <a:latin typeface="Geeza Pro" panose="02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19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شاشة عريضة</PresentationFormat>
  <Slides>4</Slides>
  <Notes>1</Notes>
  <HiddenSlides>0</HiddenSlide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نسق Office</vt:lpstr>
      <vt:lpstr>تعلم البوربوينت على الايباد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تعلم البوربوينت على الايباد</dc:title>
  <dc:creator>ناصر محمد ناصر الحياني</dc:creator>
  <cp:lastModifiedBy>ناصر محمد ناصر الحياني</cp:lastModifiedBy>
  <cp:revision>5</cp:revision>
  <dcterms:created xsi:type="dcterms:W3CDTF">2025-10-07T13:11:02Z</dcterms:created>
  <dcterms:modified xsi:type="dcterms:W3CDTF">2025-10-12T14:05:58Z</dcterms:modified>
</cp:coreProperties>
</file>